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000" autoAdjust="0"/>
    <p:restoredTop sz="94343" autoAdjust="0"/>
  </p:normalViewPr>
  <p:slideViewPr>
    <p:cSldViewPr snapToGrid="0">
      <p:cViewPr>
        <p:scale>
          <a:sx n="69" d="100"/>
          <a:sy n="69" d="100"/>
        </p:scale>
        <p:origin x="-15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90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72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093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121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11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358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99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317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02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82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62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9A21F-2E6F-4351-B1C3-12EA0744844F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ECD29-CAF7-47CB-8927-132AA8E43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5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9611" y="979714"/>
            <a:ext cx="894805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4400" i="1" dirty="0" smtClean="0">
                <a:solidFill>
                  <a:srgbClr val="7030A0"/>
                </a:solidFill>
              </a:rPr>
              <a:t>Отчёт о проведении  летних оздоровительных мероприятий с детьми </a:t>
            </a:r>
          </a:p>
          <a:p>
            <a:pPr algn="ctr"/>
            <a:r>
              <a:rPr lang="ru-RU" sz="4400" i="1" dirty="0" smtClean="0">
                <a:solidFill>
                  <a:srgbClr val="7030A0"/>
                </a:solidFill>
              </a:rPr>
              <a:t>Гр. «Малышок» (3-4 года)</a:t>
            </a:r>
          </a:p>
          <a:p>
            <a:pPr algn="ctr"/>
            <a:r>
              <a:rPr lang="ru-RU" sz="4400" i="1" dirty="0" smtClean="0">
                <a:solidFill>
                  <a:srgbClr val="7030A0"/>
                </a:solidFill>
              </a:rPr>
              <a:t>2018г. </a:t>
            </a:r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78193" y="430306"/>
            <a:ext cx="9864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муниципальное бюджетное дошкольное образовательное  учереждение детский сад «Светлячок»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949901" y="4862457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Воспитатель: Рогожникова Н.П.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96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7678" y="536713"/>
            <a:ext cx="329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фокусов</a:t>
            </a:r>
            <a:endParaRPr lang="ru-RU" dirty="0"/>
          </a:p>
        </p:txBody>
      </p:sp>
      <p:pic>
        <p:nvPicPr>
          <p:cNvPr id="5122" name="Picture 2" descr="C:\Documents and Settings\User\Рабочий стол\фото по лор\P1100790.JPG"/>
          <p:cNvPicPr>
            <a:picLocks noChangeAspect="1" noChangeArrowheads="1"/>
          </p:cNvPicPr>
          <p:nvPr/>
        </p:nvPicPr>
        <p:blipFill>
          <a:blip r:embed="rId2" cstate="print"/>
          <a:srcRect r="14742"/>
          <a:stretch>
            <a:fillRect/>
          </a:stretch>
        </p:blipFill>
        <p:spPr bwMode="auto">
          <a:xfrm>
            <a:off x="695739" y="380997"/>
            <a:ext cx="3448879" cy="5393638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фото по лор\P1100785.JPG"/>
          <p:cNvPicPr>
            <a:picLocks noChangeAspect="1" noChangeArrowheads="1"/>
          </p:cNvPicPr>
          <p:nvPr/>
        </p:nvPicPr>
        <p:blipFill>
          <a:blip r:embed="rId3" cstate="print"/>
          <a:srcRect b="12195"/>
          <a:stretch>
            <a:fillRect/>
          </a:stretch>
        </p:blipFill>
        <p:spPr bwMode="auto">
          <a:xfrm>
            <a:off x="7066722" y="218660"/>
            <a:ext cx="4527826" cy="2981740"/>
          </a:xfrm>
          <a:prstGeom prst="rect">
            <a:avLst/>
          </a:prstGeom>
          <a:noFill/>
        </p:spPr>
      </p:pic>
      <p:pic>
        <p:nvPicPr>
          <p:cNvPr id="5124" name="Picture 4" descr="C:\Documents and Settings\User\Рабочий стол\фото по лор\P1100793.JPG"/>
          <p:cNvPicPr>
            <a:picLocks noChangeAspect="1" noChangeArrowheads="1"/>
          </p:cNvPicPr>
          <p:nvPr/>
        </p:nvPicPr>
        <p:blipFill>
          <a:blip r:embed="rId4" cstate="print"/>
          <a:srcRect l="12262" r="12227" b="20151"/>
          <a:stretch>
            <a:fillRect/>
          </a:stretch>
        </p:blipFill>
        <p:spPr bwMode="auto">
          <a:xfrm>
            <a:off x="4959627" y="2970142"/>
            <a:ext cx="4651513" cy="3689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422296" y="208722"/>
            <a:ext cx="2514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Фокус со свечой (некоторые дети догадались)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173817" y="6321288"/>
            <a:ext cx="248478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Стакан упал сквозь стол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908313" y="5834270"/>
            <a:ext cx="230587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«</a:t>
            </a:r>
            <a:r>
              <a:rPr lang="ru-RU" sz="1400" dirty="0" err="1" smtClean="0"/>
              <a:t>Крибле-крабле</a:t>
            </a:r>
            <a:r>
              <a:rPr lang="ru-RU" sz="1400" dirty="0" smtClean="0"/>
              <a:t> –вода становится цветной»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53741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8774" y="526774"/>
            <a:ext cx="262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радуги</a:t>
            </a:r>
            <a:endParaRPr lang="ru-RU" dirty="0"/>
          </a:p>
        </p:txBody>
      </p:sp>
      <p:pic>
        <p:nvPicPr>
          <p:cNvPr id="6146" name="Picture 2" descr="C:\Documents and Settings\User\Рабочий стол\фото по лор\P1100797.JPG"/>
          <p:cNvPicPr>
            <a:picLocks noChangeAspect="1" noChangeArrowheads="1"/>
          </p:cNvPicPr>
          <p:nvPr/>
        </p:nvPicPr>
        <p:blipFill>
          <a:blip r:embed="rId2" cstate="print"/>
          <a:srcRect b="13315"/>
          <a:stretch>
            <a:fillRect/>
          </a:stretch>
        </p:blipFill>
        <p:spPr bwMode="auto">
          <a:xfrm>
            <a:off x="526772" y="529256"/>
            <a:ext cx="4047433" cy="2631387"/>
          </a:xfrm>
          <a:prstGeom prst="rect">
            <a:avLst/>
          </a:prstGeom>
          <a:noFill/>
        </p:spPr>
      </p:pic>
      <p:pic>
        <p:nvPicPr>
          <p:cNvPr id="6148" name="Picture 4" descr="C:\Documents and Settings\User\Рабочий стол\фото по лор\P1100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8872" y="692426"/>
            <a:ext cx="3708122" cy="4944163"/>
          </a:xfrm>
          <a:prstGeom prst="rect">
            <a:avLst/>
          </a:prstGeom>
          <a:noFill/>
        </p:spPr>
      </p:pic>
      <p:pic>
        <p:nvPicPr>
          <p:cNvPr id="6149" name="Picture 5" descr="C:\Documents and Settings\User\Рабочий стол\фото по лор\P1100806.JPG"/>
          <p:cNvPicPr>
            <a:picLocks noChangeAspect="1" noChangeArrowheads="1"/>
          </p:cNvPicPr>
          <p:nvPr/>
        </p:nvPicPr>
        <p:blipFill>
          <a:blip r:embed="rId4" cstate="print"/>
          <a:srcRect r="21967" b="12823"/>
          <a:stretch>
            <a:fillRect/>
          </a:stretch>
        </p:blipFill>
        <p:spPr bwMode="auto">
          <a:xfrm>
            <a:off x="4749915" y="2716696"/>
            <a:ext cx="3459807" cy="28989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90661" y="1232452"/>
            <a:ext cx="32004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Игры-эксперименты«Где можно увидеть радугу?, «Ищем цвета радуги на клумбе», «Построим радугу из цветных полосок» </a:t>
            </a:r>
            <a:endParaRPr lang="ru-RU" sz="1400" dirty="0"/>
          </a:p>
        </p:txBody>
      </p:sp>
      <p:pic>
        <p:nvPicPr>
          <p:cNvPr id="6150" name="Picture 6" descr="C:\Documents and Settings\User\Рабочий стол\фото по лор\P1100809.JPG"/>
          <p:cNvPicPr>
            <a:picLocks noChangeAspect="1" noChangeArrowheads="1"/>
          </p:cNvPicPr>
          <p:nvPr/>
        </p:nvPicPr>
        <p:blipFill>
          <a:blip r:embed="rId5" cstate="print"/>
          <a:srcRect b="11092"/>
          <a:stretch>
            <a:fillRect/>
          </a:stretch>
        </p:blipFill>
        <p:spPr bwMode="auto">
          <a:xfrm>
            <a:off x="447261" y="3401665"/>
            <a:ext cx="4214552" cy="28102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01009" y="6003235"/>
            <a:ext cx="1848678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Нашли и  фиолетовый цвет радуги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27449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8773" y="477078"/>
            <a:ext cx="466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заботы</a:t>
            </a:r>
            <a:endParaRPr lang="ru-RU" dirty="0"/>
          </a:p>
        </p:txBody>
      </p:sp>
      <p:pic>
        <p:nvPicPr>
          <p:cNvPr id="7170" name="Picture 2" descr="C:\Documents and Settings\User\Рабочий стол\фото по лор\P1100815.JPG"/>
          <p:cNvPicPr>
            <a:picLocks noChangeAspect="1" noChangeArrowheads="1"/>
          </p:cNvPicPr>
          <p:nvPr/>
        </p:nvPicPr>
        <p:blipFill>
          <a:blip r:embed="rId2" cstate="print"/>
          <a:srcRect b="12877"/>
          <a:stretch>
            <a:fillRect/>
          </a:stretch>
        </p:blipFill>
        <p:spPr bwMode="auto">
          <a:xfrm>
            <a:off x="129209" y="1058518"/>
            <a:ext cx="4323521" cy="2825083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фото по лор\P1100819.JPG"/>
          <p:cNvPicPr>
            <a:picLocks noChangeAspect="1" noChangeArrowheads="1"/>
          </p:cNvPicPr>
          <p:nvPr/>
        </p:nvPicPr>
        <p:blipFill>
          <a:blip r:embed="rId3" cstate="print"/>
          <a:srcRect b="11729"/>
          <a:stretch>
            <a:fillRect/>
          </a:stretch>
        </p:blipFill>
        <p:spPr bwMode="auto">
          <a:xfrm>
            <a:off x="7156173" y="427383"/>
            <a:ext cx="4368799" cy="2892287"/>
          </a:xfrm>
          <a:prstGeom prst="rect">
            <a:avLst/>
          </a:prstGeom>
          <a:noFill/>
        </p:spPr>
      </p:pic>
      <p:pic>
        <p:nvPicPr>
          <p:cNvPr id="7172" name="Picture 4" descr="C:\Documents and Settings\User\Рабочий стол\фото по лор\P1100825.JPG"/>
          <p:cNvPicPr>
            <a:picLocks noChangeAspect="1" noChangeArrowheads="1"/>
          </p:cNvPicPr>
          <p:nvPr/>
        </p:nvPicPr>
        <p:blipFill>
          <a:blip r:embed="rId4" cstate="print"/>
          <a:srcRect r="14720" b="11899"/>
          <a:stretch>
            <a:fillRect/>
          </a:stretch>
        </p:blipFill>
        <p:spPr bwMode="auto">
          <a:xfrm>
            <a:off x="3578086" y="3157988"/>
            <a:ext cx="4462670" cy="34577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33461" y="1123122"/>
            <a:ext cx="28326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Научим малышей запускать самолёты и печь куличики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140148" y="4621696"/>
            <a:ext cx="143123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для</a:t>
            </a:r>
          </a:p>
          <a:p>
            <a:r>
              <a:rPr lang="ru-RU" dirty="0" smtClean="0"/>
              <a:t>мамы</a:t>
            </a:r>
            <a:endParaRPr lang="ru-RU" dirty="0"/>
          </a:p>
        </p:txBody>
      </p:sp>
      <p:pic>
        <p:nvPicPr>
          <p:cNvPr id="7173" name="Picture 5" descr="C:\Documents and Settings\User\Рабочий стол\фото по лор\P1100824.JPG"/>
          <p:cNvPicPr>
            <a:picLocks noChangeAspect="1" noChangeArrowheads="1"/>
          </p:cNvPicPr>
          <p:nvPr/>
        </p:nvPicPr>
        <p:blipFill>
          <a:blip r:embed="rId5" cstate="print"/>
          <a:srcRect b="11886"/>
          <a:stretch>
            <a:fillRect/>
          </a:stretch>
        </p:blipFill>
        <p:spPr bwMode="auto">
          <a:xfrm>
            <a:off x="9566656" y="3657600"/>
            <a:ext cx="2360299" cy="2773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0965" y="32799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дружбы</a:t>
            </a:r>
            <a:endParaRPr lang="ru-RU" dirty="0"/>
          </a:p>
        </p:txBody>
      </p:sp>
      <p:pic>
        <p:nvPicPr>
          <p:cNvPr id="8194" name="Picture 2" descr="C:\Documents and Settings\User\Рабочий стол\фото по лор\P1100826.JPG"/>
          <p:cNvPicPr>
            <a:picLocks noChangeAspect="1" noChangeArrowheads="1"/>
          </p:cNvPicPr>
          <p:nvPr/>
        </p:nvPicPr>
        <p:blipFill>
          <a:blip r:embed="rId2" cstate="print"/>
          <a:srcRect b="10855"/>
          <a:stretch>
            <a:fillRect/>
          </a:stretch>
        </p:blipFill>
        <p:spPr bwMode="auto">
          <a:xfrm>
            <a:off x="493549" y="689210"/>
            <a:ext cx="4418086" cy="2953884"/>
          </a:xfrm>
          <a:prstGeom prst="rect">
            <a:avLst/>
          </a:prstGeom>
          <a:noFill/>
        </p:spPr>
      </p:pic>
      <p:pic>
        <p:nvPicPr>
          <p:cNvPr id="8196" name="Picture 4" descr="C:\Documents and Settings\User\Рабочий стол\фото по лор\P1100821.JPG"/>
          <p:cNvPicPr>
            <a:picLocks noChangeAspect="1" noChangeArrowheads="1"/>
          </p:cNvPicPr>
          <p:nvPr/>
        </p:nvPicPr>
        <p:blipFill rotWithShape="1">
          <a:blip r:embed="rId3" cstate="print"/>
          <a:srcRect b="11489"/>
          <a:stretch/>
        </p:blipFill>
        <p:spPr bwMode="auto">
          <a:xfrm>
            <a:off x="6626989" y="785191"/>
            <a:ext cx="4319685" cy="286754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35" t="-3559" r="2135" b="14591"/>
          <a:stretch/>
        </p:blipFill>
        <p:spPr>
          <a:xfrm>
            <a:off x="2944253" y="3740605"/>
            <a:ext cx="4483401" cy="2991592"/>
          </a:xfrm>
          <a:prstGeom prst="rect">
            <a:avLst/>
          </a:prstGeom>
        </p:spPr>
      </p:pic>
      <p:sp>
        <p:nvSpPr>
          <p:cNvPr id="4" name="Двойная стрелка влево/вправо 3"/>
          <p:cNvSpPr/>
          <p:nvPr/>
        </p:nvSpPr>
        <p:spPr>
          <a:xfrm>
            <a:off x="4911636" y="1502229"/>
            <a:ext cx="1619794" cy="11495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85954" y="1815737"/>
            <a:ext cx="134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Помогаем друг другу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8736" y="6040045"/>
            <a:ext cx="150222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Игра парами «Лошадки»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2628" y="324785"/>
            <a:ext cx="364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Символы России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47" t="1021" r="10650" b="13025"/>
          <a:stretch/>
        </p:blipFill>
        <p:spPr>
          <a:xfrm>
            <a:off x="130628" y="104503"/>
            <a:ext cx="3470278" cy="3500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03"/>
          <a:stretch/>
        </p:blipFill>
        <p:spPr>
          <a:xfrm>
            <a:off x="3752484" y="1162594"/>
            <a:ext cx="3705497" cy="2442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4" r="8273" b="17823"/>
          <a:stretch/>
        </p:blipFill>
        <p:spPr>
          <a:xfrm>
            <a:off x="7609560" y="509451"/>
            <a:ext cx="4462162" cy="3095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00" b="22857"/>
          <a:stretch/>
        </p:blipFill>
        <p:spPr>
          <a:xfrm>
            <a:off x="310749" y="3931921"/>
            <a:ext cx="4182873" cy="2704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56" t="11215" b="8038"/>
          <a:stretch/>
        </p:blipFill>
        <p:spPr>
          <a:xfrm>
            <a:off x="4702628" y="3931921"/>
            <a:ext cx="3784386" cy="2606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8294" y="3931921"/>
            <a:ext cx="3483428" cy="2612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9873" y="2959017"/>
            <a:ext cx="13410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С-Р </a:t>
            </a:r>
            <a:r>
              <a:rPr lang="ru-RU" sz="1200" dirty="0" err="1" smtClean="0"/>
              <a:t>игра«Плывём</a:t>
            </a:r>
            <a:r>
              <a:rPr lang="ru-RU" sz="1200" dirty="0" smtClean="0"/>
              <a:t> под Российским флагом»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204857" y="966651"/>
            <a:ext cx="109728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Игра с ленточками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840641" y="3161211"/>
            <a:ext cx="223108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Рисование  мелками «Флаг»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10750" y="3931921"/>
            <a:ext cx="11000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«За берёзкой наблюдали, ленточками украшали»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53497" y="3931921"/>
            <a:ext cx="173351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Флаг из воздушных шариков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696020" y="6257108"/>
            <a:ext cx="192024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«Мы знаем цвета флага»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30006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3806" y="313509"/>
            <a:ext cx="3265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День физкультурника. Развлечение «В стране </a:t>
            </a:r>
            <a:r>
              <a:rPr lang="ru-RU" sz="1600" dirty="0" err="1" smtClean="0"/>
              <a:t>Спортландии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222" y="313509"/>
            <a:ext cx="3504916" cy="2628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4109" y="898284"/>
            <a:ext cx="3413760" cy="256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109" y="852564"/>
            <a:ext cx="3365862" cy="2524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541"/>
          <a:stretch/>
        </p:blipFill>
        <p:spPr>
          <a:xfrm rot="5400000">
            <a:off x="1193676" y="3415879"/>
            <a:ext cx="3474721" cy="2880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43" b="16762"/>
          <a:stretch/>
        </p:blipFill>
        <p:spPr>
          <a:xfrm>
            <a:off x="5956663" y="3798240"/>
            <a:ext cx="5664965" cy="27954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6709" y="2547257"/>
            <a:ext cx="126709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Разминка с медведем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805749" y="3008922"/>
            <a:ext cx="14847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Игра «Передай морковку»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691839" y="2942196"/>
            <a:ext cx="1405749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1200" dirty="0"/>
              <a:t>У</a:t>
            </a:r>
            <a:r>
              <a:rPr lang="ru-RU" dirty="0" smtClean="0"/>
              <a:t> </a:t>
            </a:r>
            <a:r>
              <a:rPr lang="ru-RU" sz="1200" dirty="0" smtClean="0"/>
              <a:t>медведя во бору»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8457" y="5904411"/>
            <a:ext cx="173736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П/И «Волк и зайцы»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956663" y="5695406"/>
            <a:ext cx="20812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Награждение медальками «Лучший(лучшая) по физкультуре»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39363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0113" y="347870"/>
            <a:ext cx="227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именинника</a:t>
            </a:r>
            <a:endParaRPr lang="ru-RU" dirty="0"/>
          </a:p>
        </p:txBody>
      </p:sp>
      <p:pic>
        <p:nvPicPr>
          <p:cNvPr id="1026" name="Picture 2" descr="C:\Documents and Settings\User\Рабочий стол\фото по лор\P1100904.JPG"/>
          <p:cNvPicPr>
            <a:picLocks noChangeAspect="1" noChangeArrowheads="1"/>
          </p:cNvPicPr>
          <p:nvPr/>
        </p:nvPicPr>
        <p:blipFill>
          <a:blip r:embed="rId2" cstate="print"/>
          <a:srcRect b="11530"/>
          <a:stretch>
            <a:fillRect/>
          </a:stretch>
        </p:blipFill>
        <p:spPr bwMode="auto">
          <a:xfrm>
            <a:off x="526774" y="848967"/>
            <a:ext cx="3543852" cy="2351433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фото по лор\P1100902.JPG"/>
          <p:cNvPicPr>
            <a:picLocks noChangeAspect="1" noChangeArrowheads="1"/>
          </p:cNvPicPr>
          <p:nvPr/>
        </p:nvPicPr>
        <p:blipFill>
          <a:blip r:embed="rId3" cstate="print"/>
          <a:srcRect l="16199" r="11036" b="12629"/>
          <a:stretch>
            <a:fillRect/>
          </a:stretch>
        </p:blipFill>
        <p:spPr bwMode="auto">
          <a:xfrm>
            <a:off x="4701209" y="817492"/>
            <a:ext cx="2723322" cy="2452481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фото по лор\P1100905.JPG"/>
          <p:cNvPicPr>
            <a:picLocks noChangeAspect="1" noChangeArrowheads="1"/>
          </p:cNvPicPr>
          <p:nvPr/>
        </p:nvPicPr>
        <p:blipFill>
          <a:blip r:embed="rId4" cstate="print"/>
          <a:srcRect l="11237" t="24858" r="13167"/>
          <a:stretch>
            <a:fillRect/>
          </a:stretch>
        </p:blipFill>
        <p:spPr bwMode="auto">
          <a:xfrm>
            <a:off x="8209722" y="844826"/>
            <a:ext cx="3130826" cy="2334016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фото по лор\P1100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687" y="3538331"/>
            <a:ext cx="3851963" cy="2888972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фото по лор\P11009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2911" y="3558208"/>
            <a:ext cx="3792329" cy="2844247"/>
          </a:xfrm>
          <a:prstGeom prst="rect">
            <a:avLst/>
          </a:prstGeom>
          <a:noFill/>
        </p:spPr>
      </p:pic>
      <p:pic>
        <p:nvPicPr>
          <p:cNvPr id="1031" name="Picture 7" descr="C:\Documents and Settings\User\Рабочий стол\фото по лор\P1100926.JPG"/>
          <p:cNvPicPr>
            <a:picLocks noChangeAspect="1" noChangeArrowheads="1"/>
          </p:cNvPicPr>
          <p:nvPr/>
        </p:nvPicPr>
        <p:blipFill>
          <a:blip r:embed="rId7" cstate="print"/>
          <a:srcRect b="11371"/>
          <a:stretch>
            <a:fillRect/>
          </a:stretch>
        </p:blipFill>
        <p:spPr bwMode="auto">
          <a:xfrm>
            <a:off x="8259417" y="3886200"/>
            <a:ext cx="3782942" cy="2514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94522" y="755374"/>
            <a:ext cx="1321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Летим на </a:t>
            </a:r>
            <a:r>
              <a:rPr lang="ru-RU" sz="1200" dirty="0" err="1" smtClean="0"/>
              <a:t>смехолёте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973417" y="815009"/>
            <a:ext cx="16697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Клоун Гоша в  гостях у ребят.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601200" y="785191"/>
            <a:ext cx="1570383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Дождь из фантиков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315817" y="3568148"/>
            <a:ext cx="193813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«Каравай, каравай…»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168348" y="3568148"/>
            <a:ext cx="189837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Танец «Буги-вуги»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034670" y="3568148"/>
            <a:ext cx="210709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«Угощения  на день рождения»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10731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58" y="159026"/>
            <a:ext cx="1500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ягод</a:t>
            </a:r>
            <a:endParaRPr lang="ru-RU" dirty="0"/>
          </a:p>
        </p:txBody>
      </p:sp>
      <p:pic>
        <p:nvPicPr>
          <p:cNvPr id="2050" name="Picture 2" descr="C:\Documents and Settings\User\Рабочий стол\фото по лор\P1100930.JPG"/>
          <p:cNvPicPr>
            <a:picLocks noChangeAspect="1" noChangeArrowheads="1"/>
          </p:cNvPicPr>
          <p:nvPr/>
        </p:nvPicPr>
        <p:blipFill>
          <a:blip r:embed="rId2" cstate="print"/>
          <a:srcRect b="13622"/>
          <a:stretch>
            <a:fillRect/>
          </a:stretch>
        </p:blipFill>
        <p:spPr bwMode="auto">
          <a:xfrm>
            <a:off x="467138" y="1130575"/>
            <a:ext cx="3210341" cy="2079765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фото по лор\P1100934.JPG"/>
          <p:cNvPicPr>
            <a:picLocks noChangeAspect="1" noChangeArrowheads="1"/>
          </p:cNvPicPr>
          <p:nvPr/>
        </p:nvPicPr>
        <p:blipFill>
          <a:blip r:embed="rId3" cstate="print"/>
          <a:srcRect r="13775" b="11258"/>
          <a:stretch>
            <a:fillRect/>
          </a:stretch>
        </p:blipFill>
        <p:spPr bwMode="auto">
          <a:xfrm>
            <a:off x="3935895" y="176422"/>
            <a:ext cx="2802835" cy="2163488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фото по лор\P1100935.JPG"/>
          <p:cNvPicPr>
            <a:picLocks noChangeAspect="1" noChangeArrowheads="1"/>
          </p:cNvPicPr>
          <p:nvPr/>
        </p:nvPicPr>
        <p:blipFill>
          <a:blip r:embed="rId4" cstate="print"/>
          <a:srcRect b="13610"/>
          <a:stretch>
            <a:fillRect/>
          </a:stretch>
        </p:blipFill>
        <p:spPr bwMode="auto">
          <a:xfrm>
            <a:off x="7762462" y="166482"/>
            <a:ext cx="4090504" cy="2650326"/>
          </a:xfrm>
          <a:prstGeom prst="rect">
            <a:avLst/>
          </a:prstGeom>
          <a:noFill/>
        </p:spPr>
      </p:pic>
      <p:pic>
        <p:nvPicPr>
          <p:cNvPr id="2053" name="Picture 5" descr="C:\Documents and Settings\User\Рабочий стол\фото по лор\P1100941.JPG"/>
          <p:cNvPicPr>
            <a:picLocks noChangeAspect="1" noChangeArrowheads="1"/>
          </p:cNvPicPr>
          <p:nvPr/>
        </p:nvPicPr>
        <p:blipFill>
          <a:blip r:embed="rId5" cstate="print"/>
          <a:srcRect r="30854"/>
          <a:stretch>
            <a:fillRect/>
          </a:stretch>
        </p:blipFill>
        <p:spPr bwMode="auto">
          <a:xfrm>
            <a:off x="4134678" y="2830169"/>
            <a:ext cx="3130826" cy="3395868"/>
          </a:xfrm>
          <a:prstGeom prst="rect">
            <a:avLst/>
          </a:prstGeom>
          <a:noFill/>
        </p:spPr>
      </p:pic>
      <p:pic>
        <p:nvPicPr>
          <p:cNvPr id="2054" name="Picture 6" descr="C:\Documents and Settings\User\Рабочий стол\фото по лор\P1100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2097" y="3081133"/>
            <a:ext cx="4028658" cy="3021493"/>
          </a:xfrm>
          <a:prstGeom prst="rect">
            <a:avLst/>
          </a:prstGeom>
          <a:noFill/>
        </p:spPr>
      </p:pic>
      <p:pic>
        <p:nvPicPr>
          <p:cNvPr id="2055" name="Picture 7" descr="C:\Documents and Settings\User\Рабочий стол\фото по лор\P1100937.JPG"/>
          <p:cNvPicPr>
            <a:picLocks noChangeAspect="1" noChangeArrowheads="1"/>
          </p:cNvPicPr>
          <p:nvPr/>
        </p:nvPicPr>
        <p:blipFill>
          <a:blip r:embed="rId7" cstate="print"/>
          <a:srcRect b="12633"/>
          <a:stretch>
            <a:fillRect/>
          </a:stretch>
        </p:blipFill>
        <p:spPr bwMode="auto">
          <a:xfrm>
            <a:off x="490328" y="3677475"/>
            <a:ext cx="3321879" cy="21766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70383" y="705678"/>
            <a:ext cx="211703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Дид</a:t>
            </a:r>
            <a:r>
              <a:rPr lang="ru-RU" sz="1200" dirty="0" smtClean="0"/>
              <a:t>. игра «Найди пару»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019261" y="2315817"/>
            <a:ext cx="179898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Дид</a:t>
            </a:r>
            <a:r>
              <a:rPr lang="ru-RU" sz="1200" dirty="0" smtClean="0"/>
              <a:t>. игра «Узнай по вкусу»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394713" y="149087"/>
            <a:ext cx="24748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 В огороде растёт клубника. Ягод так и не нашли???»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8617" y="5824330"/>
            <a:ext cx="175922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«Куст земляники»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104861" y="2862469"/>
            <a:ext cx="211703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«Птицы зимой полакомятся ягодами боярышника»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448261" y="6082747"/>
            <a:ext cx="35184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Лепка « Кисть  смородины (красной, белой, чёрной)»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327083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фото по лор\P1100948.JPG"/>
          <p:cNvPicPr>
            <a:picLocks noChangeAspect="1" noChangeArrowheads="1"/>
          </p:cNvPicPr>
          <p:nvPr/>
        </p:nvPicPr>
        <p:blipFill>
          <a:blip r:embed="rId2" cstate="print"/>
          <a:srcRect b="15047"/>
          <a:stretch>
            <a:fillRect/>
          </a:stretch>
        </p:blipFill>
        <p:spPr bwMode="auto">
          <a:xfrm>
            <a:off x="426809" y="268356"/>
            <a:ext cx="5038607" cy="321033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25548" y="129209"/>
            <a:ext cx="255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птиц</a:t>
            </a:r>
            <a:endParaRPr lang="ru-RU" dirty="0"/>
          </a:p>
        </p:txBody>
      </p:sp>
      <p:pic>
        <p:nvPicPr>
          <p:cNvPr id="3075" name="Picture 3" descr="C:\Documents and Settings\User\Рабочий стол\фото по лор\P1100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6661" y="288235"/>
            <a:ext cx="4312476" cy="3234356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фото по лор\P1100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991" y="3860522"/>
            <a:ext cx="3329609" cy="2497207"/>
          </a:xfrm>
          <a:prstGeom prst="rect">
            <a:avLst/>
          </a:prstGeom>
          <a:noFill/>
        </p:spPr>
      </p:pic>
      <p:pic>
        <p:nvPicPr>
          <p:cNvPr id="3077" name="Picture 5" descr="C:\Documents and Settings\User\Рабочий стол\фото по лор\P1100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2729" y="3816627"/>
            <a:ext cx="3308623" cy="2481468"/>
          </a:xfrm>
          <a:prstGeom prst="rect">
            <a:avLst/>
          </a:prstGeom>
          <a:noFill/>
        </p:spPr>
      </p:pic>
      <p:pic>
        <p:nvPicPr>
          <p:cNvPr id="3078" name="Picture 6" descr="C:\Documents and Settings\User\Рабочий стол\фото по лор\P11009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895" y="3846444"/>
            <a:ext cx="3282121" cy="24615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84983" y="3071191"/>
            <a:ext cx="15902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П/Игра «Птицы в гнёздах»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0614991" y="357809"/>
            <a:ext cx="132190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«Наблюдаем за птицами».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464906" y="6002948"/>
            <a:ext cx="16101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Беседа «Для чего птицам пёрышки?»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42991" y="6202017"/>
            <a:ext cx="19182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Рисование ладошками «Птички»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770165" y="6052930"/>
            <a:ext cx="242183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Знакомимся с правилами поведения в лесу</a:t>
            </a:r>
            <a:endParaRPr lang="ru-RU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08" y="0"/>
            <a:ext cx="148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песка</a:t>
            </a:r>
            <a:endParaRPr lang="ru-RU" dirty="0"/>
          </a:p>
        </p:txBody>
      </p:sp>
      <p:pic>
        <p:nvPicPr>
          <p:cNvPr id="4098" name="Picture 2" descr="C:\Documents and Settings\User\Рабочий стол\фото по лор\P1100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60" y="238540"/>
            <a:ext cx="3706189" cy="2779642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фото по лор\P1100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4069" y="501923"/>
            <a:ext cx="3673061" cy="2754796"/>
          </a:xfrm>
          <a:prstGeom prst="rect">
            <a:avLst/>
          </a:prstGeom>
          <a:noFill/>
        </p:spPr>
      </p:pic>
      <p:pic>
        <p:nvPicPr>
          <p:cNvPr id="4100" name="Picture 4" descr="C:\Documents and Settings\User\Рабочий стол\фото по лор\P1100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0693" y="258417"/>
            <a:ext cx="3916019" cy="2937014"/>
          </a:xfrm>
          <a:prstGeom prst="rect">
            <a:avLst/>
          </a:prstGeom>
          <a:noFill/>
        </p:spPr>
      </p:pic>
      <p:pic>
        <p:nvPicPr>
          <p:cNvPr id="4101" name="Picture 5" descr="C:\Documents and Settings\User\Рабочий стол\фото по лор\P11009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922" y="3429000"/>
            <a:ext cx="3944729" cy="2958547"/>
          </a:xfrm>
          <a:prstGeom prst="rect">
            <a:avLst/>
          </a:prstGeom>
          <a:noFill/>
        </p:spPr>
      </p:pic>
      <p:pic>
        <p:nvPicPr>
          <p:cNvPr id="4102" name="Picture 6" descr="C:\Documents and Settings\User\Рабочий стол\фото по лор\P11009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3523" y="3637722"/>
            <a:ext cx="3732692" cy="2799519"/>
          </a:xfrm>
          <a:prstGeom prst="rect">
            <a:avLst/>
          </a:prstGeom>
          <a:noFill/>
        </p:spPr>
      </p:pic>
      <p:pic>
        <p:nvPicPr>
          <p:cNvPr id="4103" name="Picture 7" descr="C:\Documents and Settings\User\Рабочий стол\фото по лор\P11009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807" y="3674993"/>
            <a:ext cx="3682999" cy="276224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95938" y="2643809"/>
            <a:ext cx="18288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«Черепашья семья»( песок, камни, крышки, пробки)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883965" y="2912166"/>
            <a:ext cx="200770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«Чей муравейник больше?»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942983" y="2832652"/>
            <a:ext cx="124901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Опыт «Свойства песка»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643810" y="5983357"/>
            <a:ext cx="165983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«Пирожки ко дню рождения куклы»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40557" y="6033052"/>
            <a:ext cx="159026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«Торт для мамы»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515600" y="6251712"/>
            <a:ext cx="1676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«Песочные картины»</a:t>
            </a:r>
            <a:endParaRPr lang="ru-RU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14801" y="300446"/>
            <a:ext cx="3984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Август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День муравья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52"/>
          <a:stretch/>
        </p:blipFill>
        <p:spPr>
          <a:xfrm>
            <a:off x="198814" y="1397725"/>
            <a:ext cx="5648392" cy="3670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29"/>
          <a:stretch/>
        </p:blipFill>
        <p:spPr>
          <a:xfrm>
            <a:off x="6274525" y="1397725"/>
            <a:ext cx="5525730" cy="3670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3669" y="5199017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Рисование пальчиками  «</a:t>
            </a:r>
            <a:r>
              <a:rPr lang="ru-RU" dirty="0" err="1" smtClean="0"/>
              <a:t>Муравьишкин</a:t>
            </a:r>
            <a:r>
              <a:rPr lang="ru-RU" dirty="0" smtClean="0"/>
              <a:t> дом»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419703" y="5368834"/>
            <a:ext cx="287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Рассматривание муравья через лупу»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14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0356" y="0"/>
            <a:ext cx="282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День воздуха.</a:t>
            </a:r>
          </a:p>
          <a:p>
            <a:pPr algn="ctr"/>
            <a:r>
              <a:rPr lang="ru-RU" dirty="0" smtClean="0"/>
              <a:t>«Куда сбежал воздух?» </a:t>
            </a:r>
            <a:endParaRPr lang="ru-RU" dirty="0"/>
          </a:p>
        </p:txBody>
      </p:sp>
      <p:pic>
        <p:nvPicPr>
          <p:cNvPr id="5122" name="Picture 2" descr="E:\Новая папка (2)\P1110003.JPG"/>
          <p:cNvPicPr>
            <a:picLocks noChangeAspect="1" noChangeArrowheads="1"/>
          </p:cNvPicPr>
          <p:nvPr/>
        </p:nvPicPr>
        <p:blipFill>
          <a:blip r:embed="rId2" cstate="print"/>
          <a:srcRect b="15636"/>
          <a:stretch>
            <a:fillRect/>
          </a:stretch>
        </p:blipFill>
        <p:spPr bwMode="auto">
          <a:xfrm>
            <a:off x="80241" y="247426"/>
            <a:ext cx="3661707" cy="2316869"/>
          </a:xfrm>
          <a:prstGeom prst="rect">
            <a:avLst/>
          </a:prstGeom>
          <a:noFill/>
        </p:spPr>
      </p:pic>
      <p:pic>
        <p:nvPicPr>
          <p:cNvPr id="5123" name="Picture 3" descr="E:\Новая папка (2)\P1110004.JPG"/>
          <p:cNvPicPr>
            <a:picLocks noChangeAspect="1" noChangeArrowheads="1"/>
          </p:cNvPicPr>
          <p:nvPr/>
        </p:nvPicPr>
        <p:blipFill>
          <a:blip r:embed="rId3" cstate="print"/>
          <a:srcRect b="13406"/>
          <a:stretch>
            <a:fillRect/>
          </a:stretch>
        </p:blipFill>
        <p:spPr bwMode="auto">
          <a:xfrm>
            <a:off x="3954137" y="610382"/>
            <a:ext cx="3985007" cy="2588094"/>
          </a:xfrm>
          <a:prstGeom prst="rect">
            <a:avLst/>
          </a:prstGeom>
          <a:noFill/>
        </p:spPr>
      </p:pic>
      <p:pic>
        <p:nvPicPr>
          <p:cNvPr id="5124" name="Picture 4" descr="E:\Новая папка (2)\P1110005.JPG"/>
          <p:cNvPicPr>
            <a:picLocks noChangeAspect="1" noChangeArrowheads="1"/>
          </p:cNvPicPr>
          <p:nvPr/>
        </p:nvPicPr>
        <p:blipFill>
          <a:blip r:embed="rId4" cstate="print"/>
          <a:srcRect b="12582"/>
          <a:stretch>
            <a:fillRect/>
          </a:stretch>
        </p:blipFill>
        <p:spPr bwMode="auto">
          <a:xfrm>
            <a:off x="8157974" y="676241"/>
            <a:ext cx="3861904" cy="2531994"/>
          </a:xfrm>
          <a:prstGeom prst="rect">
            <a:avLst/>
          </a:prstGeom>
          <a:noFill/>
        </p:spPr>
      </p:pic>
      <p:pic>
        <p:nvPicPr>
          <p:cNvPr id="5126" name="Picture 6" descr="E:\Новая папка (2)\P1110009.JPG"/>
          <p:cNvPicPr>
            <a:picLocks noChangeAspect="1" noChangeArrowheads="1"/>
          </p:cNvPicPr>
          <p:nvPr/>
        </p:nvPicPr>
        <p:blipFill>
          <a:blip r:embed="rId5" cstate="print"/>
          <a:srcRect l="3562" r="8493" b="11722"/>
          <a:stretch>
            <a:fillRect/>
          </a:stretch>
        </p:blipFill>
        <p:spPr bwMode="auto">
          <a:xfrm>
            <a:off x="344245" y="3264813"/>
            <a:ext cx="4494224" cy="3383412"/>
          </a:xfrm>
          <a:prstGeom prst="rect">
            <a:avLst/>
          </a:prstGeom>
          <a:noFill/>
        </p:spPr>
      </p:pic>
      <p:pic>
        <p:nvPicPr>
          <p:cNvPr id="5129" name="Picture 9" descr="E:\Новая папка (2)\P1110016.JPG"/>
          <p:cNvPicPr>
            <a:picLocks noChangeAspect="1" noChangeArrowheads="1"/>
          </p:cNvPicPr>
          <p:nvPr/>
        </p:nvPicPr>
        <p:blipFill>
          <a:blip r:embed="rId6" cstate="print"/>
          <a:srcRect b="11366"/>
          <a:stretch>
            <a:fillRect/>
          </a:stretch>
        </p:blipFill>
        <p:spPr bwMode="auto">
          <a:xfrm>
            <a:off x="6390042" y="3614569"/>
            <a:ext cx="4607997" cy="306319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7383" y="2425148"/>
            <a:ext cx="18983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«Воздух выпрыгивает из воды»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520069" y="646044"/>
            <a:ext cx="173104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«Выдыхаем </a:t>
            </a:r>
            <a:r>
              <a:rPr lang="ru-RU" sz="1200" dirty="0" err="1" smtClean="0"/>
              <a:t>вохдух-слышим</a:t>
            </a:r>
            <a:r>
              <a:rPr lang="ru-RU" sz="1200" dirty="0" smtClean="0"/>
              <a:t>  звук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35209" y="3041608"/>
            <a:ext cx="215679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«Вернём воздух в шарик»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52742" y="3358607"/>
            <a:ext cx="23703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«Почему на веранде вертушка не крутится? Что делать?»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187032" y="3668123"/>
            <a:ext cx="231242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«Поймаю воздух пакетом»</a:t>
            </a:r>
            <a:endParaRPr lang="ru-RU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:\Новая папка (2)\P1110006.JPG"/>
          <p:cNvPicPr>
            <a:picLocks noChangeAspect="1" noChangeArrowheads="1"/>
          </p:cNvPicPr>
          <p:nvPr/>
        </p:nvPicPr>
        <p:blipFill>
          <a:blip r:embed="rId2" cstate="print"/>
          <a:srcRect l="12913" r="12030" b="13195"/>
          <a:stretch>
            <a:fillRect/>
          </a:stretch>
        </p:blipFill>
        <p:spPr bwMode="auto">
          <a:xfrm>
            <a:off x="247427" y="193638"/>
            <a:ext cx="3838260" cy="3329245"/>
          </a:xfrm>
          <a:prstGeom prst="rect">
            <a:avLst/>
          </a:prstGeom>
          <a:noFill/>
        </p:spPr>
      </p:pic>
      <p:pic>
        <p:nvPicPr>
          <p:cNvPr id="4" name="Picture 7" descr="E:\Новая папка (2)\P111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9144" y="406173"/>
            <a:ext cx="4029346" cy="3022009"/>
          </a:xfrm>
          <a:prstGeom prst="rect">
            <a:avLst/>
          </a:prstGeom>
          <a:noFill/>
        </p:spPr>
      </p:pic>
      <p:pic>
        <p:nvPicPr>
          <p:cNvPr id="5" name="Picture 8" descr="E:\Новая папка (2)\P1110015.JPG"/>
          <p:cNvPicPr>
            <a:picLocks noChangeAspect="1" noChangeArrowheads="1"/>
          </p:cNvPicPr>
          <p:nvPr/>
        </p:nvPicPr>
        <p:blipFill>
          <a:blip r:embed="rId4" cstate="print"/>
          <a:srcRect b="10891"/>
          <a:stretch>
            <a:fillRect/>
          </a:stretch>
        </p:blipFill>
        <p:spPr bwMode="auto">
          <a:xfrm>
            <a:off x="441064" y="3645790"/>
            <a:ext cx="4728129" cy="3159888"/>
          </a:xfrm>
          <a:prstGeom prst="rect">
            <a:avLst/>
          </a:prstGeom>
          <a:noFill/>
        </p:spPr>
      </p:pic>
      <p:pic>
        <p:nvPicPr>
          <p:cNvPr id="6146" name="Picture 2" descr="E:\Новая папка (2)\P1110012.JPG"/>
          <p:cNvPicPr>
            <a:picLocks noChangeAspect="1" noChangeArrowheads="1"/>
          </p:cNvPicPr>
          <p:nvPr/>
        </p:nvPicPr>
        <p:blipFill>
          <a:blip r:embed="rId5" cstate="print"/>
          <a:srcRect l="16057" r="25345"/>
          <a:stretch>
            <a:fillRect/>
          </a:stretch>
        </p:blipFill>
        <p:spPr bwMode="auto">
          <a:xfrm>
            <a:off x="4410635" y="252805"/>
            <a:ext cx="3087445" cy="3951609"/>
          </a:xfrm>
          <a:prstGeom prst="rect">
            <a:avLst/>
          </a:prstGeom>
          <a:noFill/>
        </p:spPr>
      </p:pic>
      <p:pic>
        <p:nvPicPr>
          <p:cNvPr id="6147" name="Picture 3" descr="E:\Новая папка (2)\P1110018.JPG"/>
          <p:cNvPicPr>
            <a:picLocks noChangeAspect="1" noChangeArrowheads="1"/>
          </p:cNvPicPr>
          <p:nvPr/>
        </p:nvPicPr>
        <p:blipFill>
          <a:blip r:embed="rId6" cstate="print"/>
          <a:srcRect b="33527"/>
          <a:stretch>
            <a:fillRect/>
          </a:stretch>
        </p:blipFill>
        <p:spPr bwMode="auto">
          <a:xfrm>
            <a:off x="7519596" y="4389120"/>
            <a:ext cx="4121372" cy="205471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91379" y="2926080"/>
            <a:ext cx="176425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«Воздух можно почувствовать»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475181" y="6390042"/>
            <a:ext cx="20009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Игры с веером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316122" y="4044875"/>
            <a:ext cx="23774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«Воздух мы видим, слышим, чувствуем»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3216536"/>
            <a:ext cx="193637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«Раздувайся, пузырь…»</a:t>
            </a:r>
            <a:endParaRPr lang="ru-RU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5767" y="2836759"/>
            <a:ext cx="33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92582" y="2187062"/>
            <a:ext cx="590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           </a:t>
            </a:r>
            <a:r>
              <a:rPr lang="ru-RU" sz="4800" dirty="0" smtClean="0"/>
              <a:t>Всего доброго !</a:t>
            </a:r>
            <a:endParaRPr lang="ru-RU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62107" y="135374"/>
            <a:ext cx="323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живой природы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44" b="15960"/>
          <a:stretch/>
        </p:blipFill>
        <p:spPr>
          <a:xfrm>
            <a:off x="413657" y="92593"/>
            <a:ext cx="5172891" cy="3869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5479" y="1005840"/>
            <a:ext cx="241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«Рыхлим землю, чтобы корешки дышали»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524206" y="2430304"/>
            <a:ext cx="354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«Цветам нужна вода»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25"/>
          <a:stretch/>
        </p:blipFill>
        <p:spPr>
          <a:xfrm>
            <a:off x="5957662" y="2931438"/>
            <a:ext cx="5930817" cy="39265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93"/>
          <a:stretch/>
        </p:blipFill>
        <p:spPr>
          <a:xfrm>
            <a:off x="914401" y="4085316"/>
            <a:ext cx="4005942" cy="26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44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565" y="0"/>
            <a:ext cx="357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лекарственных трав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11"/>
          <a:stretch/>
        </p:blipFill>
        <p:spPr>
          <a:xfrm>
            <a:off x="762000" y="343207"/>
            <a:ext cx="5023153" cy="3262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95"/>
          <a:stretch/>
        </p:blipFill>
        <p:spPr>
          <a:xfrm>
            <a:off x="6479176" y="382394"/>
            <a:ext cx="4979129" cy="3222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78"/>
          <a:stretch/>
        </p:blipFill>
        <p:spPr>
          <a:xfrm>
            <a:off x="3821517" y="3422469"/>
            <a:ext cx="5018205" cy="3275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4217" y="3918857"/>
            <a:ext cx="2037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Собираем лекарственные растения: подорожник, одуванчик, клевер.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9469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3353" y="211015"/>
            <a:ext cx="373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ветра</a:t>
            </a:r>
            <a:endParaRPr lang="ru-RU" dirty="0"/>
          </a:p>
        </p:txBody>
      </p:sp>
      <p:pic>
        <p:nvPicPr>
          <p:cNvPr id="1026" name="Picture 2" descr="C:\Documents and Settings\User\Рабочий стол\фото по лор\P1100779.JPG"/>
          <p:cNvPicPr>
            <a:picLocks noChangeAspect="1" noChangeArrowheads="1"/>
          </p:cNvPicPr>
          <p:nvPr/>
        </p:nvPicPr>
        <p:blipFill>
          <a:blip r:embed="rId2" cstate="print"/>
          <a:srcRect b="10922"/>
          <a:stretch>
            <a:fillRect/>
          </a:stretch>
        </p:blipFill>
        <p:spPr bwMode="auto">
          <a:xfrm>
            <a:off x="324294" y="944983"/>
            <a:ext cx="5518217" cy="3686653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фото по лор\P1100762.JPG"/>
          <p:cNvPicPr>
            <a:picLocks noChangeAspect="1" noChangeArrowheads="1"/>
          </p:cNvPicPr>
          <p:nvPr/>
        </p:nvPicPr>
        <p:blipFill>
          <a:blip r:embed="rId3" cstate="print"/>
          <a:srcRect b="12735"/>
          <a:stretch>
            <a:fillRect/>
          </a:stretch>
        </p:blipFill>
        <p:spPr bwMode="auto">
          <a:xfrm>
            <a:off x="6195136" y="973274"/>
            <a:ext cx="5483342" cy="35887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33600" y="5287108"/>
            <a:ext cx="250873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Игра с корабликами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64771" y="5275385"/>
            <a:ext cx="250873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«Трубочка, дуди»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874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6436" y="418207"/>
            <a:ext cx="371621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День луга</a:t>
            </a:r>
          </a:p>
          <a:p>
            <a:pPr algn="ctr"/>
            <a:r>
              <a:rPr lang="ru-RU" dirty="0" smtClean="0"/>
              <a:t>Экскурсия на лужок «Что   мы увидим на лугу?»</a:t>
            </a:r>
            <a:endParaRPr lang="ru-RU" dirty="0"/>
          </a:p>
        </p:txBody>
      </p:sp>
      <p:pic>
        <p:nvPicPr>
          <p:cNvPr id="2050" name="Picture 2" descr="C:\Documents and Settings\User\Рабочий стол\фото по лор\P1100763.JPG"/>
          <p:cNvPicPr>
            <a:picLocks noChangeAspect="1" noChangeArrowheads="1"/>
          </p:cNvPicPr>
          <p:nvPr/>
        </p:nvPicPr>
        <p:blipFill>
          <a:blip r:embed="rId2" cstate="print"/>
          <a:srcRect b="11453"/>
          <a:stretch>
            <a:fillRect/>
          </a:stretch>
        </p:blipFill>
        <p:spPr bwMode="auto">
          <a:xfrm>
            <a:off x="249328" y="377432"/>
            <a:ext cx="4146061" cy="2753394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фото по лор\P1100764.JPG"/>
          <p:cNvPicPr>
            <a:picLocks noChangeAspect="1" noChangeArrowheads="1"/>
          </p:cNvPicPr>
          <p:nvPr/>
        </p:nvPicPr>
        <p:blipFill>
          <a:blip r:embed="rId3" cstate="print"/>
          <a:srcRect b="12969"/>
          <a:stretch>
            <a:fillRect/>
          </a:stretch>
        </p:blipFill>
        <p:spPr bwMode="auto">
          <a:xfrm>
            <a:off x="335720" y="3727175"/>
            <a:ext cx="3882887" cy="2534477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фото по лор\P1100766.JPG"/>
          <p:cNvPicPr>
            <a:picLocks noChangeAspect="1" noChangeArrowheads="1"/>
          </p:cNvPicPr>
          <p:nvPr/>
        </p:nvPicPr>
        <p:blipFill>
          <a:blip r:embed="rId4" cstate="print"/>
          <a:srcRect b="11926"/>
          <a:stretch>
            <a:fillRect/>
          </a:stretch>
        </p:blipFill>
        <p:spPr bwMode="auto">
          <a:xfrm>
            <a:off x="7881730" y="434837"/>
            <a:ext cx="3991111" cy="2636354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фото по лор\P1100769.JPG"/>
          <p:cNvPicPr>
            <a:picLocks noChangeAspect="1" noChangeArrowheads="1"/>
          </p:cNvPicPr>
          <p:nvPr/>
        </p:nvPicPr>
        <p:blipFill>
          <a:blip r:embed="rId5" cstate="print"/>
          <a:srcRect b="11583"/>
          <a:stretch>
            <a:fillRect/>
          </a:stretch>
        </p:blipFill>
        <p:spPr bwMode="auto">
          <a:xfrm>
            <a:off x="4383156" y="2653748"/>
            <a:ext cx="3851966" cy="2554356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фото по лор\P1100767.JPG"/>
          <p:cNvPicPr>
            <a:picLocks noChangeAspect="1" noChangeArrowheads="1"/>
          </p:cNvPicPr>
          <p:nvPr/>
        </p:nvPicPr>
        <p:blipFill>
          <a:blip r:embed="rId6" cstate="print"/>
          <a:srcRect b="11356"/>
          <a:stretch>
            <a:fillRect/>
          </a:stretch>
        </p:blipFill>
        <p:spPr bwMode="auto">
          <a:xfrm>
            <a:off x="8080514" y="3657598"/>
            <a:ext cx="3812208" cy="25344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77278" y="2991678"/>
            <a:ext cx="21070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«Парашютики, летите...»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78496" y="6072809"/>
            <a:ext cx="229593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Работа крота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064487" y="6122504"/>
            <a:ext cx="241520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Мышиная норка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81931" y="2971800"/>
            <a:ext cx="20077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Маленький муравейник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47861" y="5227983"/>
            <a:ext cx="252453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Пчела перелетает с цветка на цветок»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2218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1757" y="188843"/>
            <a:ext cx="346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волшебники</a:t>
            </a:r>
            <a:endParaRPr lang="ru-RU" dirty="0"/>
          </a:p>
        </p:txBody>
      </p:sp>
      <p:pic>
        <p:nvPicPr>
          <p:cNvPr id="2050" name="Picture 2" descr="C:\Documents and Settings\User\Рабочий стол\фото по лор\P1100990.JPG"/>
          <p:cNvPicPr>
            <a:picLocks noChangeAspect="1" noChangeArrowheads="1"/>
          </p:cNvPicPr>
          <p:nvPr/>
        </p:nvPicPr>
        <p:blipFill>
          <a:blip r:embed="rId2" cstate="print"/>
          <a:srcRect b="12341"/>
          <a:stretch>
            <a:fillRect/>
          </a:stretch>
        </p:blipFill>
        <p:spPr bwMode="auto">
          <a:xfrm>
            <a:off x="329098" y="612913"/>
            <a:ext cx="4948582" cy="3253409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фото по лор\P1100774.JPG"/>
          <p:cNvPicPr>
            <a:picLocks noChangeAspect="1" noChangeArrowheads="1"/>
          </p:cNvPicPr>
          <p:nvPr/>
        </p:nvPicPr>
        <p:blipFill>
          <a:blip r:embed="rId3" cstate="print"/>
          <a:srcRect b="12208"/>
          <a:stretch>
            <a:fillRect/>
          </a:stretch>
        </p:blipFill>
        <p:spPr bwMode="auto">
          <a:xfrm>
            <a:off x="7026964" y="323851"/>
            <a:ext cx="4776303" cy="3144905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фото по лор\P1100794.JPG"/>
          <p:cNvPicPr>
            <a:picLocks noChangeAspect="1" noChangeArrowheads="1"/>
          </p:cNvPicPr>
          <p:nvPr/>
        </p:nvPicPr>
        <p:blipFill>
          <a:blip r:embed="rId4" cstate="print"/>
          <a:srcRect b="12200"/>
          <a:stretch>
            <a:fillRect/>
          </a:stretch>
        </p:blipFill>
        <p:spPr bwMode="auto">
          <a:xfrm>
            <a:off x="3836505" y="3491949"/>
            <a:ext cx="4507946" cy="29684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402417" y="3289852"/>
            <a:ext cx="218660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Делаем апельсиновый сок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235687" y="6082748"/>
            <a:ext cx="264380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Рисование восковыми мелками  и красками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23122" y="3796748"/>
            <a:ext cx="24649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Песочные картины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82899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2548" y="318052"/>
            <a:ext cx="276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игр и забав</a:t>
            </a:r>
            <a:endParaRPr lang="ru-RU" dirty="0"/>
          </a:p>
        </p:txBody>
      </p:sp>
      <p:pic>
        <p:nvPicPr>
          <p:cNvPr id="3074" name="Picture 2" descr="C:\Documents and Settings\User\Рабочий стол\фото по лор\P1100778.JPG"/>
          <p:cNvPicPr>
            <a:picLocks noChangeAspect="1" noChangeArrowheads="1"/>
          </p:cNvPicPr>
          <p:nvPr/>
        </p:nvPicPr>
        <p:blipFill>
          <a:blip r:embed="rId2" cstate="print"/>
          <a:srcRect b="12877"/>
          <a:stretch>
            <a:fillRect/>
          </a:stretch>
        </p:blipFill>
        <p:spPr bwMode="auto">
          <a:xfrm>
            <a:off x="1053548" y="864704"/>
            <a:ext cx="4030867" cy="263387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72409" y="3518452"/>
            <a:ext cx="1948069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Мы -бабочки</a:t>
            </a:r>
            <a:endParaRPr lang="ru-RU" sz="1400" dirty="0"/>
          </a:p>
        </p:txBody>
      </p:sp>
      <p:pic>
        <p:nvPicPr>
          <p:cNvPr id="3075" name="Picture 3" descr="C:\Documents and Settings\User\Рабочий стол\фото по лор\P1100798.JPG"/>
          <p:cNvPicPr>
            <a:picLocks noChangeAspect="1" noChangeArrowheads="1"/>
          </p:cNvPicPr>
          <p:nvPr/>
        </p:nvPicPr>
        <p:blipFill>
          <a:blip r:embed="rId3" cstate="print"/>
          <a:srcRect r="21717" b="11932"/>
          <a:stretch>
            <a:fillRect/>
          </a:stretch>
        </p:blipFill>
        <p:spPr bwMode="auto">
          <a:xfrm>
            <a:off x="7871791" y="556591"/>
            <a:ext cx="3409122" cy="287644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376452" y="2822712"/>
            <a:ext cx="1590261" cy="8002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smtClean="0"/>
              <a:t>Игры с мыльными пузырями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20"/>
          <a:stretch/>
        </p:blipFill>
        <p:spPr>
          <a:xfrm>
            <a:off x="5084415" y="3672340"/>
            <a:ext cx="4297997" cy="281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2409" y="6021977"/>
            <a:ext cx="194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«Море волнуется»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014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2913" y="526774"/>
            <a:ext cx="247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</a:t>
            </a:r>
            <a:r>
              <a:rPr lang="ru-RU" dirty="0" err="1" smtClean="0"/>
              <a:t>кляксографии</a:t>
            </a:r>
            <a:endParaRPr lang="ru-RU" dirty="0"/>
          </a:p>
        </p:txBody>
      </p:sp>
      <p:pic>
        <p:nvPicPr>
          <p:cNvPr id="4098" name="Picture 2" descr="C:\Documents and Settings\User\Рабочий стол\фото по лор\P1100780.JPG"/>
          <p:cNvPicPr>
            <a:picLocks noChangeAspect="1" noChangeArrowheads="1"/>
          </p:cNvPicPr>
          <p:nvPr/>
        </p:nvPicPr>
        <p:blipFill>
          <a:blip r:embed="rId2" cstate="print"/>
          <a:srcRect b="12040"/>
          <a:stretch>
            <a:fillRect/>
          </a:stretch>
        </p:blipFill>
        <p:spPr bwMode="auto">
          <a:xfrm>
            <a:off x="268356" y="1023731"/>
            <a:ext cx="6460435" cy="4261930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фото по лор\P1100782.JPG"/>
          <p:cNvPicPr>
            <a:picLocks noChangeAspect="1" noChangeArrowheads="1"/>
          </p:cNvPicPr>
          <p:nvPr/>
        </p:nvPicPr>
        <p:blipFill>
          <a:blip r:embed="rId3" cstate="print"/>
          <a:srcRect b="11715"/>
          <a:stretch>
            <a:fillRect/>
          </a:stretch>
        </p:blipFill>
        <p:spPr bwMode="auto">
          <a:xfrm>
            <a:off x="7245626" y="236055"/>
            <a:ext cx="3921539" cy="2596597"/>
          </a:xfrm>
          <a:prstGeom prst="rect">
            <a:avLst/>
          </a:prstGeom>
          <a:noFill/>
        </p:spPr>
      </p:pic>
      <p:pic>
        <p:nvPicPr>
          <p:cNvPr id="4100" name="Picture 4" descr="C:\Documents and Settings\User\Рабочий стол\фото по лор\P1100781.JPG"/>
          <p:cNvPicPr>
            <a:picLocks noChangeAspect="1" noChangeArrowheads="1"/>
          </p:cNvPicPr>
          <p:nvPr/>
        </p:nvPicPr>
        <p:blipFill>
          <a:blip r:embed="rId4" cstate="print"/>
          <a:srcRect b="12496"/>
          <a:stretch>
            <a:fillRect/>
          </a:stretch>
        </p:blipFill>
        <p:spPr bwMode="auto">
          <a:xfrm>
            <a:off x="7295321" y="3580568"/>
            <a:ext cx="3782393" cy="24823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51313" y="5575852"/>
            <a:ext cx="351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«А моя клякса самая смешная…» (выдувание трубочкой)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04810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408</TotalTime>
  <Words>525</Words>
  <Application>Microsoft Office PowerPoint</Application>
  <PresentationFormat>Произвольный</PresentationFormat>
  <Paragraphs>103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44</cp:revision>
  <dcterms:created xsi:type="dcterms:W3CDTF">2018-08-29T11:17:01Z</dcterms:created>
  <dcterms:modified xsi:type="dcterms:W3CDTF">2019-04-17T01:52:34Z</dcterms:modified>
</cp:coreProperties>
</file>